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</p:sldIdLst>
  <p:sldSz cy="5143500" cx="9144000"/>
  <p:notesSz cx="6858000" cy="9144000"/>
  <p:embeddedFontLst>
    <p:embeddedFont>
      <p:font typeface="Roboto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11" Type="http://schemas.openxmlformats.org/officeDocument/2006/relationships/font" Target="fonts/Roboto-italic.fntdata"/><Relationship Id="rId10" Type="http://schemas.openxmlformats.org/officeDocument/2006/relationships/font" Target="fonts/Roboto-bold.fntdata"/><Relationship Id="rId12" Type="http://schemas.openxmlformats.org/officeDocument/2006/relationships/font" Target="fonts/Roboto-boldItalic.fntdata"/><Relationship Id="rId9" Type="http://schemas.openxmlformats.org/officeDocument/2006/relationships/font" Target="fonts/Roboto-regular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Shape 8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Shape 9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Shape 10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Shape 10"/>
          <p:cNvGrpSpPr/>
          <p:nvPr/>
        </p:nvGrpSpPr>
        <p:grpSpPr>
          <a:xfrm>
            <a:off x="6098378" y="4"/>
            <a:ext cx="3045625" cy="2030570"/>
            <a:chOff x="6098378" y="4"/>
            <a:chExt cx="3045625" cy="2030570"/>
          </a:xfrm>
        </p:grpSpPr>
        <p:sp>
          <p:nvSpPr>
            <p:cNvPr id="11" name="Shape 11"/>
            <p:cNvSpPr/>
            <p:nvPr/>
          </p:nvSpPr>
          <p:spPr>
            <a:xfrm>
              <a:off x="8128803" y="15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2" name="Shape 12"/>
            <p:cNvSpPr/>
            <p:nvPr/>
          </p:nvSpPr>
          <p:spPr>
            <a:xfrm flipH="1">
              <a:off x="7113463" y="4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3" name="Shape 13"/>
            <p:cNvSpPr/>
            <p:nvPr/>
          </p:nvSpPr>
          <p:spPr>
            <a:xfrm flipH="1" rot="10800000">
              <a:off x="7113588" y="106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4" name="Shape 14"/>
            <p:cNvSpPr/>
            <p:nvPr/>
          </p:nvSpPr>
          <p:spPr>
            <a:xfrm rot="10800000">
              <a:off x="6098378" y="96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5" name="Shape 15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Shape 16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Shape 17"/>
          <p:cNvSpPr txBox="1"/>
          <p:nvPr>
            <p:ph idx="1" type="subTitle"/>
          </p:nvPr>
        </p:nvSpPr>
        <p:spPr>
          <a:xfrm>
            <a:off x="598088" y="2715912"/>
            <a:ext cx="8222100" cy="4329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1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1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1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1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1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1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1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1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Shape 1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secHead">
  <p:cSld name="Section header">
    <p:bg>
      <p:bgPr>
        <a:solidFill>
          <a:schemeClr val="dk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hape 20"/>
          <p:cNvGrpSpPr/>
          <p:nvPr/>
        </p:nvGrpSpPr>
        <p:grpSpPr>
          <a:xfrm>
            <a:off x="6098378" y="4"/>
            <a:ext cx="3045625" cy="2030570"/>
            <a:chOff x="6098378" y="4"/>
            <a:chExt cx="3045625" cy="2030570"/>
          </a:xfrm>
        </p:grpSpPr>
        <p:sp>
          <p:nvSpPr>
            <p:cNvPr id="21" name="Shape 21"/>
            <p:cNvSpPr/>
            <p:nvPr/>
          </p:nvSpPr>
          <p:spPr>
            <a:xfrm>
              <a:off x="8128803" y="15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2" name="Shape 22"/>
            <p:cNvSpPr/>
            <p:nvPr/>
          </p:nvSpPr>
          <p:spPr>
            <a:xfrm flipH="1">
              <a:off x="7113463" y="4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3" name="Shape 23"/>
            <p:cNvSpPr/>
            <p:nvPr/>
          </p:nvSpPr>
          <p:spPr>
            <a:xfrm flipH="1" rot="10800000">
              <a:off x="7113588" y="106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4" name="Shape 24"/>
            <p:cNvSpPr/>
            <p:nvPr/>
          </p:nvSpPr>
          <p:spPr>
            <a:xfrm rot="10800000">
              <a:off x="6098378" y="96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5" name="Shape 25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26" name="Shape 26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" name="Shape 2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Shape 29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30" name="Shape 30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1" name="Shape 31"/>
            <p:cNvSpPr/>
            <p:nvPr/>
          </p:nvSpPr>
          <p:spPr>
            <a:xfrm flipH="1">
              <a:off x="6181162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2" name="Shape 32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3" name="Shape 33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4" name="Shape 3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35" name="Shape 3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36" name="Shape 36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37" name="Shape 3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and two column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40" name="Shape 40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41" name="Shape 41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42" name="Shape 4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>
                <a:solidFill>
                  <a:schemeClr val="dk2"/>
                </a:solidFill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45" name="Shape 4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>
                <a:solidFill>
                  <a:schemeClr val="dk2"/>
                </a:solidFill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One column 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/>
        </p:txBody>
      </p:sp>
      <p:sp>
        <p:nvSpPr>
          <p:cNvPr id="48" name="Shape 48"/>
          <p:cNvSpPr txBox="1"/>
          <p:nvPr>
            <p:ph idx="1" type="body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49" name="Shape 4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>
                <a:solidFill>
                  <a:schemeClr val="dk2"/>
                </a:solidFill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Main point">
    <p:bg>
      <p:bgPr>
        <a:solidFill>
          <a:schemeClr val="accent4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Shape 51"/>
          <p:cNvGrpSpPr/>
          <p:nvPr/>
        </p:nvGrpSpPr>
        <p:grpSpPr>
          <a:xfrm>
            <a:off x="6098378" y="4"/>
            <a:ext cx="3045625" cy="2030570"/>
            <a:chOff x="6098378" y="4"/>
            <a:chExt cx="3045625" cy="2030570"/>
          </a:xfrm>
        </p:grpSpPr>
        <p:sp>
          <p:nvSpPr>
            <p:cNvPr id="52" name="Shape 52"/>
            <p:cNvSpPr/>
            <p:nvPr/>
          </p:nvSpPr>
          <p:spPr>
            <a:xfrm>
              <a:off x="8128803" y="15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53" name="Shape 53"/>
            <p:cNvSpPr/>
            <p:nvPr/>
          </p:nvSpPr>
          <p:spPr>
            <a:xfrm flipH="1">
              <a:off x="7113463" y="4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54" name="Shape 54"/>
            <p:cNvSpPr/>
            <p:nvPr/>
          </p:nvSpPr>
          <p:spPr>
            <a:xfrm flipH="1" rot="10800000">
              <a:off x="7113588" y="106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55" name="Shape 55"/>
            <p:cNvSpPr/>
            <p:nvPr/>
          </p:nvSpPr>
          <p:spPr>
            <a:xfrm rot="10800000">
              <a:off x="6098378" y="96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56" name="Shape 56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57" name="Shape 57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8" name="Shape 5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Section title and description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cxnSp>
        <p:nvCxnSpPr>
          <p:cNvPr id="61" name="Shape 61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2" name="Shape 62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/>
        </p:txBody>
      </p:sp>
      <p:sp>
        <p:nvSpPr>
          <p:cNvPr id="63" name="Shape 63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/>
        </p:txBody>
      </p:sp>
      <p:sp>
        <p:nvSpPr>
          <p:cNvPr id="64" name="Shape 6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" name="Shape 6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t>‹#›</a:t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/>
        </p:txBody>
      </p:sp>
      <p:sp>
        <p:nvSpPr>
          <p:cNvPr id="68" name="Shape 6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>
                <a:solidFill>
                  <a:schemeClr val="dk2"/>
                </a:solidFill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Big number">
    <p:bg>
      <p:bgPr>
        <a:solidFill>
          <a:schemeClr val="dk1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Shape 70"/>
          <p:cNvGrpSpPr/>
          <p:nvPr/>
        </p:nvGrpSpPr>
        <p:grpSpPr>
          <a:xfrm>
            <a:off x="6098378" y="4"/>
            <a:ext cx="3045625" cy="2030570"/>
            <a:chOff x="6098378" y="4"/>
            <a:chExt cx="3045625" cy="2030570"/>
          </a:xfrm>
        </p:grpSpPr>
        <p:sp>
          <p:nvSpPr>
            <p:cNvPr id="71" name="Shape 71"/>
            <p:cNvSpPr/>
            <p:nvPr/>
          </p:nvSpPr>
          <p:spPr>
            <a:xfrm>
              <a:off x="8128803" y="15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72" name="Shape 72"/>
            <p:cNvSpPr/>
            <p:nvPr/>
          </p:nvSpPr>
          <p:spPr>
            <a:xfrm flipH="1">
              <a:off x="7113463" y="4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73" name="Shape 73"/>
            <p:cNvSpPr/>
            <p:nvPr/>
          </p:nvSpPr>
          <p:spPr>
            <a:xfrm flipH="1" rot="10800000">
              <a:off x="7113588" y="106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74" name="Shape 74"/>
            <p:cNvSpPr/>
            <p:nvPr/>
          </p:nvSpPr>
          <p:spPr>
            <a:xfrm rot="10800000">
              <a:off x="6098378" y="96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75" name="Shape 75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76" name="Shape 76"/>
          <p:cNvSpPr txBox="1"/>
          <p:nvPr>
            <p:ph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7" name="Shape 77"/>
          <p:cNvSpPr txBox="1"/>
          <p:nvPr>
            <p:ph idx="1" type="body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" name="Shape 7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t>‹#›</a:t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>
                <a:solidFill>
                  <a:schemeClr val="dk2"/>
                </a:solidFill>
              </a:rPr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Shape 7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Roboto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Roboto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Roboto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Roboto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Roboto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Roboto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Roboto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Roboto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Roboto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0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0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02.png"/><Relationship Id="rId4" Type="http://schemas.openxmlformats.org/officeDocument/2006/relationships/image" Target="../media/image0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EA9999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b="1" lang="ru" sz="3600">
                <a:latin typeface="Comic Sans MS"/>
                <a:ea typeface="Comic Sans MS"/>
                <a:cs typeface="Comic Sans MS"/>
                <a:sym typeface="Comic Sans MS"/>
              </a:rPr>
              <a:t>Nervous system</a:t>
            </a:r>
          </a:p>
        </p:txBody>
      </p:sp>
      <p:sp>
        <p:nvSpPr>
          <p:cNvPr id="86" name="Shape 86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b="1" lang="ru" sz="2400">
                <a:solidFill>
                  <a:srgbClr val="660000"/>
                </a:solidFill>
              </a:rPr>
              <a:t>Across the Corriculum</a:t>
            </a:r>
          </a:p>
        </p:txBody>
      </p:sp>
      <p:pic>
        <p:nvPicPr>
          <p:cNvPr id="87" name="Shape 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59399" y="410000"/>
            <a:ext cx="3314645" cy="44195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 algn="just">
              <a:spcBef>
                <a:spcPts val="0"/>
              </a:spcBef>
              <a:buNone/>
            </a:pPr>
            <a:r>
              <a:rPr b="1" lang="ru" sz="24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spinal cord</a:t>
            </a:r>
            <a:r>
              <a:rPr lang="ru" sz="24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-спинной мозг</a:t>
            </a:r>
          </a:p>
          <a:p>
            <a:pPr lvl="0" rtl="0" algn="just">
              <a:spcBef>
                <a:spcPts val="0"/>
              </a:spcBef>
              <a:buNone/>
            </a:pPr>
            <a:r>
              <a:rPr b="1" lang="ru" sz="24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nerves</a:t>
            </a:r>
            <a:r>
              <a:rPr lang="ru" sz="24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-нервы</a:t>
            </a:r>
          </a:p>
          <a:p>
            <a:pPr lvl="0" rtl="0" algn="just">
              <a:spcBef>
                <a:spcPts val="0"/>
              </a:spcBef>
              <a:buNone/>
            </a:pPr>
            <a:r>
              <a:rPr b="1" lang="ru" sz="2400">
                <a:solidFill>
                  <a:srgbClr val="000000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Brain</a:t>
            </a:r>
            <a:r>
              <a:rPr lang="ru" sz="2400">
                <a:solidFill>
                  <a:srgbClr val="000000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- мозг </a:t>
            </a:r>
          </a:p>
          <a:p>
            <a:pPr lvl="0" rtl="0" algn="just">
              <a:spcBef>
                <a:spcPts val="0"/>
              </a:spcBef>
              <a:buNone/>
            </a:pPr>
            <a:r>
              <a:rPr b="1" lang="ru" sz="2400">
                <a:solidFill>
                  <a:srgbClr val="000000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cerebrum</a:t>
            </a:r>
            <a:r>
              <a:rPr lang="ru" sz="2400">
                <a:solidFill>
                  <a:srgbClr val="000000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-головной мозг</a:t>
            </a:r>
          </a:p>
          <a:p>
            <a:pPr lvl="0" rtl="0" algn="just">
              <a:spcBef>
                <a:spcPts val="0"/>
              </a:spcBef>
              <a:buNone/>
            </a:pPr>
            <a:r>
              <a:rPr b="1" lang="ru" sz="2400">
                <a:solidFill>
                  <a:srgbClr val="000000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thalamus</a:t>
            </a:r>
            <a:r>
              <a:rPr lang="ru" sz="2400">
                <a:solidFill>
                  <a:srgbClr val="000000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 -зрительный бугор</a:t>
            </a:r>
          </a:p>
          <a:p>
            <a:pPr lvl="0" rtl="0" algn="just">
              <a:spcBef>
                <a:spcPts val="0"/>
              </a:spcBef>
              <a:buNone/>
            </a:pPr>
            <a:r>
              <a:rPr b="1" lang="ru" sz="2400">
                <a:solidFill>
                  <a:srgbClr val="000000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hypothalamus</a:t>
            </a:r>
            <a:r>
              <a:rPr lang="ru" sz="2400">
                <a:solidFill>
                  <a:srgbClr val="000000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-гипоталамус</a:t>
            </a:r>
          </a:p>
          <a:p>
            <a:pPr lvl="0" rtl="0" algn="just">
              <a:spcBef>
                <a:spcPts val="0"/>
              </a:spcBef>
              <a:buNone/>
            </a:pPr>
            <a:r>
              <a:rPr b="1" lang="ru" sz="2400">
                <a:solidFill>
                  <a:srgbClr val="000000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pituitary gland</a:t>
            </a:r>
            <a:r>
              <a:rPr lang="ru" sz="2400">
                <a:solidFill>
                  <a:srgbClr val="000000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-гипофиз</a:t>
            </a:r>
          </a:p>
          <a:p>
            <a:pPr lvl="0" rtl="0" algn="just">
              <a:spcBef>
                <a:spcPts val="0"/>
              </a:spcBef>
              <a:buNone/>
            </a:pPr>
            <a:r>
              <a:rPr lang="ru" sz="2400">
                <a:solidFill>
                  <a:srgbClr val="000000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1" lang="ru" sz="2400">
                <a:solidFill>
                  <a:srgbClr val="000000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brain stem</a:t>
            </a:r>
            <a:r>
              <a:rPr lang="ru" sz="2400">
                <a:solidFill>
                  <a:srgbClr val="000000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-ствол мозга</a:t>
            </a:r>
          </a:p>
          <a:p>
            <a:pPr lvl="0" rtl="0" algn="just">
              <a:spcBef>
                <a:spcPts val="0"/>
              </a:spcBef>
              <a:buNone/>
            </a:pPr>
            <a:r>
              <a:rPr b="1" lang="ru" sz="2400">
                <a:solidFill>
                  <a:srgbClr val="000000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cerebellum</a:t>
            </a:r>
            <a:r>
              <a:rPr lang="ru" sz="2400">
                <a:solidFill>
                  <a:srgbClr val="000000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-мозжечок</a:t>
            </a:r>
          </a:p>
          <a:p>
            <a:pPr lvl="0" rtl="0" algn="just">
              <a:spcBef>
                <a:spcPts val="0"/>
              </a:spcBef>
              <a:buNone/>
            </a:pPr>
            <a:r>
              <a:rPr b="1" lang="ru" sz="2400">
                <a:solidFill>
                  <a:srgbClr val="000000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neuron</a:t>
            </a:r>
            <a:r>
              <a:rPr lang="ru" sz="2400">
                <a:solidFill>
                  <a:srgbClr val="000000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-нейрон</a:t>
            </a:r>
          </a:p>
          <a:p>
            <a:pPr lvl="0" rtl="0" algn="just">
              <a:spcBef>
                <a:spcPts val="0"/>
              </a:spcBef>
              <a:buNone/>
            </a:pPr>
            <a:r>
              <a:rPr b="1" lang="ru" sz="2400">
                <a:solidFill>
                  <a:srgbClr val="000000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cell</a:t>
            </a:r>
            <a:r>
              <a:rPr lang="ru" sz="2400">
                <a:solidFill>
                  <a:srgbClr val="000000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-клетка</a:t>
            </a:r>
          </a:p>
          <a:p>
            <a:pPr lvl="0" rtl="0" algn="just">
              <a:spcBef>
                <a:spcPts val="0"/>
              </a:spcBef>
              <a:buNone/>
            </a:pPr>
            <a:r>
              <a:rPr b="1" lang="ru" sz="2400">
                <a:solidFill>
                  <a:srgbClr val="000000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dentrites</a:t>
            </a:r>
            <a:r>
              <a:rPr lang="ru" sz="2400">
                <a:solidFill>
                  <a:srgbClr val="000000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-дентриты</a:t>
            </a:r>
          </a:p>
          <a:p>
            <a:pPr lvl="0" rtl="0" algn="just">
              <a:spcBef>
                <a:spcPts val="0"/>
              </a:spcBef>
              <a:buNone/>
            </a:pPr>
            <a:r>
              <a:t/>
            </a:r>
            <a:endParaRPr sz="1200">
              <a:solidFill>
                <a:srgbClr val="333333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93" name="Shape 93"/>
          <p:cNvSpPr txBox="1"/>
          <p:nvPr>
            <p:ph idx="1" type="body"/>
          </p:nvPr>
        </p:nvSpPr>
        <p:spPr>
          <a:xfrm>
            <a:off x="6309825" y="530075"/>
            <a:ext cx="2452500" cy="33390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94" name="Shape 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67375" y="812537"/>
            <a:ext cx="3694949" cy="2774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A64D79"/>
        </a:solid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00" name="Shape 100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101" name="Shape 1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583175"/>
            <a:ext cx="4494524" cy="3615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Shape 10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71799" y="195228"/>
            <a:ext cx="3198950" cy="47530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A64D79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08" name="Shape 108"/>
          <p:cNvSpPr txBox="1"/>
          <p:nvPr>
            <p:ph idx="1" type="body"/>
          </p:nvPr>
        </p:nvSpPr>
        <p:spPr>
          <a:xfrm>
            <a:off x="206725" y="902250"/>
            <a:ext cx="8520600" cy="33390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60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1-C</a:t>
            </a:r>
          </a:p>
          <a:p>
            <a:pPr lv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60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2-D</a:t>
            </a:r>
          </a:p>
          <a:p>
            <a:pPr lv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60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  3-E</a:t>
            </a:r>
          </a:p>
          <a:p>
            <a:pPr lv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60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       4-A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